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jpeg" ContentType="image/jpeg"/>
  <Override PartName="/ppt/media/image26.jpeg" ContentType="image/jpeg"/>
  <Override PartName="/ppt/media/image6.png" ContentType="image/png"/>
  <Override PartName="/ppt/media/image22.jpeg" ContentType="image/jpeg"/>
  <Override PartName="/ppt/media/image7.png" ContentType="image/png"/>
  <Override PartName="/ppt/media/image8.png" ContentType="image/png"/>
  <Override PartName="/ppt/media/image14.jpeg" ContentType="image/jpeg"/>
  <Override PartName="/ppt/media/image11.jpeg" ContentType="image/jpeg"/>
  <Override PartName="/ppt/media/image9.jpeg" ContentType="image/jpeg"/>
  <Override PartName="/ppt/media/image29.jpeg" ContentType="image/jpeg"/>
  <Override PartName="/ppt/media/image28.png" ContentType="image/png"/>
  <Override PartName="/ppt/media/image5.png" ContentType="image/png"/>
  <Override PartName="/ppt/media/image10.jpeg" ContentType="image/jpeg"/>
  <Override PartName="/ppt/media/image30.jpeg" ContentType="image/jpeg"/>
  <Override PartName="/ppt/media/image24.jpeg" ContentType="image/jpeg"/>
  <Override PartName="/ppt/media/image31.jpeg" ContentType="image/jpeg"/>
  <Override PartName="/ppt/media/image2.png" ContentType="image/png"/>
  <Override PartName="/ppt/media/image25.jpeg" ContentType="image/jpeg"/>
  <Override PartName="/ppt/media/image13.jpeg" ContentType="image/jpeg"/>
  <Override PartName="/ppt/media/image12.jpeg" ContentType="image/jpeg"/>
  <Override PartName="/ppt/media/image4.png" ContentType="image/png"/>
  <Override PartName="/ppt/media/image3.png" ContentType="image/png"/>
  <Override PartName="/ppt/media/image17.jpeg" ContentType="image/jpeg"/>
  <Override PartName="/ppt/media/image1.png" ContentType="image/png"/>
  <Override PartName="/ppt/media/image15.jpeg" ContentType="image/jpeg"/>
  <Override PartName="/ppt/media/image16.jpeg" ContentType="image/jpeg"/>
  <Override PartName="/ppt/media/image18.jpeg" ContentType="image/jpeg"/>
  <Override PartName="/ppt/media/image19.jpeg" ContentType="image/jpeg"/>
  <Override PartName="/ppt/media/image20.png" ContentType="image/png"/>
  <Override PartName="/ppt/media/image21.png" ContentType="image/png"/>
  <Override PartName="/ppt/media/image23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5BF6D49-4E2E-475C-BA8E-B6BB28CE852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[[822.0, 83.0], [1980.0, 91.0], [1979.0, 186.0], [821.0, 178.0]]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4AB4A1C-63B6-4263-BB33-9F3FDBF12B09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F3C7BB0-0CEC-4796-8FF0-7EF5F487FB29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12/15/25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A5A296E-808F-4013-A578-01BE5AA8281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" name="Picture 2" descr="p1.png"/>
          <p:cNvPicPr/>
          <p:nvPr/>
        </p:nvPicPr>
        <p:blipFill>
          <a:blip r:embed="rId1"/>
          <a:stretch/>
        </p:blipFill>
        <p:spPr>
          <a:xfrm>
            <a:off x="-457200" y="0"/>
            <a:ext cx="10058040" cy="68576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-394560" y="731520"/>
            <a:ext cx="62755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Company: CCT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Test request number: 02.264.881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System name &amp; temperature range: A (-00- 00)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Profile name: ISTA TD i4U_Sumner_U8 hePeaf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Author: k. Del+ano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STOP DATE: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Picture 2" descr="pymupdf_page2_img1.jpeg"/>
          <p:cNvPicPr/>
          <p:nvPr/>
        </p:nvPicPr>
        <p:blipFill>
          <a:blip r:embed="rId1"/>
          <a:stretch/>
        </p:blipFill>
        <p:spPr>
          <a:xfrm>
            <a:off x="1923480" y="0"/>
            <a:ext cx="5296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" name="Picture 2" descr="pymupdf_page2_img2.jpeg"/>
          <p:cNvPicPr/>
          <p:nvPr/>
        </p:nvPicPr>
        <p:blipFill>
          <a:blip r:embed="rId1"/>
          <a:stretch/>
        </p:blipFill>
        <p:spPr>
          <a:xfrm>
            <a:off x="0" y="2199240"/>
            <a:ext cx="9143640" cy="24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Picture 2" descr="pymupdf_page11_img1.jpeg"/>
          <p:cNvPicPr/>
          <p:nvPr/>
        </p:nvPicPr>
        <p:blipFill>
          <a:blip r:embed="rId1"/>
          <a:stretch/>
        </p:blipFill>
        <p:spPr>
          <a:xfrm>
            <a:off x="0" y="152280"/>
            <a:ext cx="9143640" cy="655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Picture 2" descr="pymupdf_page11_img2.jpeg"/>
          <p:cNvPicPr/>
          <p:nvPr/>
        </p:nvPicPr>
        <p:blipFill>
          <a:blip r:embed="rId1"/>
          <a:stretch/>
        </p:blipFill>
        <p:spPr>
          <a:xfrm>
            <a:off x="487800" y="0"/>
            <a:ext cx="8168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Picture 2" descr="pymupdf_page11_img3.jpeg"/>
          <p:cNvPicPr/>
          <p:nvPr/>
        </p:nvPicPr>
        <p:blipFill>
          <a:blip r:embed="rId1"/>
          <a:stretch/>
        </p:blipFill>
        <p:spPr>
          <a:xfrm>
            <a:off x="0" y="144720"/>
            <a:ext cx="9143640" cy="65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" name="Picture 2" descr="pymupdf_page11_img4.jpeg"/>
          <p:cNvPicPr/>
          <p:nvPr/>
        </p:nvPicPr>
        <p:blipFill>
          <a:blip r:embed="rId1"/>
          <a:stretch/>
        </p:blipFill>
        <p:spPr>
          <a:xfrm>
            <a:off x="0" y="144720"/>
            <a:ext cx="9143640" cy="65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2" descr="pymupdf_page11_img5.jpeg"/>
          <p:cNvPicPr/>
          <p:nvPr/>
        </p:nvPicPr>
        <p:blipFill>
          <a:blip r:embed="rId1"/>
          <a:stretch/>
        </p:blipFill>
        <p:spPr>
          <a:xfrm>
            <a:off x="0" y="144720"/>
            <a:ext cx="9143640" cy="65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Picture 2" descr="pymupdf_page11_img6.jpeg"/>
          <p:cNvPicPr/>
          <p:nvPr/>
        </p:nvPicPr>
        <p:blipFill>
          <a:blip r:embed="rId1"/>
          <a:stretch/>
        </p:blipFill>
        <p:spPr>
          <a:xfrm>
            <a:off x="0" y="248040"/>
            <a:ext cx="9143640" cy="63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Picture 2" descr="pymupdf_page11_img7.jpeg"/>
          <p:cNvPicPr/>
          <p:nvPr/>
        </p:nvPicPr>
        <p:blipFill>
          <a:blip r:embed="rId1"/>
          <a:stretch/>
        </p:blipFill>
        <p:spPr>
          <a:xfrm>
            <a:off x="0" y="181440"/>
            <a:ext cx="9143640" cy="64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Picture 2" descr="pymupdf_page11_img8.jpeg"/>
          <p:cNvPicPr/>
          <p:nvPr/>
        </p:nvPicPr>
        <p:blipFill>
          <a:blip r:embed="rId1"/>
          <a:stretch/>
        </p:blipFill>
        <p:spPr>
          <a:xfrm>
            <a:off x="0" y="181440"/>
            <a:ext cx="9143640" cy="64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51" name="Table 2"/>
          <p:cNvGraphicFramePr/>
          <p:nvPr/>
        </p:nvGraphicFramePr>
        <p:xfrm>
          <a:off x="274320" y="457200"/>
          <a:ext cx="8595000" cy="5943240"/>
        </p:xfrm>
        <a:graphic>
          <a:graphicData uri="http://schemas.openxmlformats.org/drawingml/2006/table">
            <a:tbl>
              <a:tblPr/>
              <a:tblGrid>
                <a:gridCol w="1432440"/>
                <a:gridCol w="1432440"/>
                <a:gridCol w="1432440"/>
                <a:gridCol w="1432440"/>
                <a:gridCol w="1432440"/>
                <a:gridCol w="1432800"/>
              </a:tblGrid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Sample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Load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Duration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Max_Temp_48hrs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Min_Temp_48hrs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TC_No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63.8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 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 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67.0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 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66.9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 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48.6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0221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56.3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0222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58.1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0223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56.5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0224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0111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20.6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0112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58.1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 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58.2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01 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55.8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60.6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63.4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62.7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57.6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0219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60.5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TC 0220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Picture 2" descr="pymupdf_page13_img1.jpeg"/>
          <p:cNvPicPr/>
          <p:nvPr/>
        </p:nvPicPr>
        <p:blipFill>
          <a:blip r:embed="rId1"/>
          <a:stretch/>
        </p:blipFill>
        <p:spPr>
          <a:xfrm>
            <a:off x="1658880" y="0"/>
            <a:ext cx="58258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Picture 2" descr="pymupdf_page13_img2.png"/>
          <p:cNvPicPr/>
          <p:nvPr/>
        </p:nvPicPr>
        <p:blipFill>
          <a:blip r:embed="rId1"/>
          <a:stretch/>
        </p:blipFill>
        <p:spPr>
          <a:xfrm>
            <a:off x="0" y="1534680"/>
            <a:ext cx="9143640" cy="378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Picture 2" descr="pymupdf_page13_img3.png"/>
          <p:cNvPicPr/>
          <p:nvPr/>
        </p:nvPicPr>
        <p:blipFill>
          <a:blip r:embed="rId1"/>
          <a:stretch/>
        </p:blipFill>
        <p:spPr>
          <a:xfrm>
            <a:off x="0" y="698040"/>
            <a:ext cx="9143640" cy="546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Picture 2" descr="pymupdf_page13_img4.jpeg"/>
          <p:cNvPicPr/>
          <p:nvPr/>
        </p:nvPicPr>
        <p:blipFill>
          <a:blip r:embed="rId1"/>
          <a:stretch/>
        </p:blipFill>
        <p:spPr>
          <a:xfrm>
            <a:off x="1551960" y="0"/>
            <a:ext cx="60397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2" descr="pymupdf_page14_img1.jpeg"/>
          <p:cNvPicPr/>
          <p:nvPr/>
        </p:nvPicPr>
        <p:blipFill>
          <a:blip r:embed="rId1"/>
          <a:stretch/>
        </p:blipFill>
        <p:spPr>
          <a:xfrm>
            <a:off x="2000160" y="0"/>
            <a:ext cx="5143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2" descr="pymupdf_page14_img2.jpeg"/>
          <p:cNvPicPr/>
          <p:nvPr/>
        </p:nvPicPr>
        <p:blipFill>
          <a:blip r:embed="rId1"/>
          <a:stretch/>
        </p:blipFill>
        <p:spPr>
          <a:xfrm>
            <a:off x="1363680" y="0"/>
            <a:ext cx="64166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2" descr="pymupdf_page14_img5.jpeg"/>
          <p:cNvPicPr/>
          <p:nvPr/>
        </p:nvPicPr>
        <p:blipFill>
          <a:blip r:embed="rId1"/>
          <a:stretch/>
        </p:blipFill>
        <p:spPr>
          <a:xfrm>
            <a:off x="1240200" y="0"/>
            <a:ext cx="66632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Picture 2" descr="pymupdf_page16_img1.jpeg"/>
          <p:cNvPicPr/>
          <p:nvPr/>
        </p:nvPicPr>
        <p:blipFill>
          <a:blip r:embed="rId1"/>
          <a:stretch/>
        </p:blipFill>
        <p:spPr>
          <a:xfrm>
            <a:off x="0" y="1010520"/>
            <a:ext cx="9143640" cy="483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Picture 2" descr="slide_1_img_1.jpg"/>
          <p:cNvPicPr/>
          <p:nvPr/>
        </p:nvPicPr>
        <p:blipFill>
          <a:blip r:embed="rId1"/>
          <a:stretch/>
        </p:blipFill>
        <p:spPr>
          <a:xfrm>
            <a:off x="274320" y="1082520"/>
            <a:ext cx="2742840" cy="1446480"/>
          </a:xfrm>
          <a:prstGeom prst="rect">
            <a:avLst/>
          </a:prstGeom>
          <a:ln>
            <a:noFill/>
          </a:ln>
        </p:spPr>
      </p:pic>
      <p:pic>
        <p:nvPicPr>
          <p:cNvPr id="107" name="Picture 3" descr="slide_1_img_2.png"/>
          <p:cNvPicPr/>
          <p:nvPr/>
        </p:nvPicPr>
        <p:blipFill>
          <a:blip r:embed="rId2"/>
          <a:stretch/>
        </p:blipFill>
        <p:spPr>
          <a:xfrm>
            <a:off x="3200400" y="547920"/>
            <a:ext cx="2742840" cy="251568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slide_1_img_3.jpg"/>
          <p:cNvPicPr/>
          <p:nvPr/>
        </p:nvPicPr>
        <p:blipFill>
          <a:blip r:embed="rId3"/>
          <a:stretch/>
        </p:blipFill>
        <p:spPr>
          <a:xfrm>
            <a:off x="6126480" y="582120"/>
            <a:ext cx="2742840" cy="2447280"/>
          </a:xfrm>
          <a:prstGeom prst="rect">
            <a:avLst/>
          </a:prstGeom>
          <a:ln>
            <a:noFill/>
          </a:ln>
        </p:spPr>
      </p:pic>
      <p:pic>
        <p:nvPicPr>
          <p:cNvPr id="109" name="Picture 5" descr="slide_1_img_4.jpg"/>
          <p:cNvPicPr/>
          <p:nvPr/>
        </p:nvPicPr>
        <p:blipFill>
          <a:blip r:embed="rId4"/>
          <a:stretch/>
        </p:blipFill>
        <p:spPr>
          <a:xfrm>
            <a:off x="274320" y="4024800"/>
            <a:ext cx="2742840" cy="2054160"/>
          </a:xfrm>
          <a:prstGeom prst="rect">
            <a:avLst/>
          </a:prstGeom>
          <a:ln>
            <a:noFill/>
          </a:ln>
        </p:spPr>
      </p:pic>
      <p:pic>
        <p:nvPicPr>
          <p:cNvPr id="110" name="Picture 6" descr="slide_1_img_1.jpg"/>
          <p:cNvPicPr/>
          <p:nvPr/>
        </p:nvPicPr>
        <p:blipFill>
          <a:blip r:embed="rId5"/>
          <a:stretch/>
        </p:blipFill>
        <p:spPr>
          <a:xfrm>
            <a:off x="3200400" y="4328640"/>
            <a:ext cx="2742840" cy="14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" name="Picture 2" descr="graph_02.264.881 1A Min Load_page_1.png"/>
          <p:cNvPicPr/>
          <p:nvPr/>
        </p:nvPicPr>
        <p:blipFill>
          <a:blip r:embed="rId1"/>
          <a:stretch/>
        </p:blipFill>
        <p:spPr>
          <a:xfrm>
            <a:off x="0" y="409680"/>
            <a:ext cx="9143640" cy="603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" name="Picture 2" descr="graph_02.264.881 1B Min Load_page_1.png"/>
          <p:cNvPicPr/>
          <p:nvPr/>
        </p:nvPicPr>
        <p:blipFill>
          <a:blip r:embed="rId1"/>
          <a:stretch/>
        </p:blipFill>
        <p:spPr>
          <a:xfrm>
            <a:off x="0" y="409680"/>
            <a:ext cx="9143640" cy="603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7" name="Picture 2" descr="graph_02.264.881 1C Min Load_page_1.png"/>
          <p:cNvPicPr/>
          <p:nvPr/>
        </p:nvPicPr>
        <p:blipFill>
          <a:blip r:embed="rId1"/>
          <a:stretch/>
        </p:blipFill>
        <p:spPr>
          <a:xfrm>
            <a:off x="0" y="409680"/>
            <a:ext cx="9143640" cy="603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2073240" y="274320"/>
            <a:ext cx="4996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Sample Document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This is a sample DOC file  text, an image, and a table.</a:t>
            </a:r>
            <a:endParaRPr b="0" lang="en-IN" sz="1400" spc="-1" strike="noStrike">
              <a:latin typeface="Arial"/>
            </a:endParaRPr>
          </a:p>
        </p:txBody>
      </p:sp>
      <p:graphicFrame>
        <p:nvGraphicFramePr>
          <p:cNvPr id="60" name="Table 3"/>
          <p:cNvGraphicFramePr/>
          <p:nvPr/>
        </p:nvGraphicFramePr>
        <p:xfrm>
          <a:off x="457200" y="2377440"/>
          <a:ext cx="8229240" cy="141696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472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Name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Status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72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1vri4r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Sample 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723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Sample B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61" name="Picture 4" descr="image.png"/>
          <p:cNvPicPr/>
          <p:nvPr/>
        </p:nvPicPr>
        <p:blipFill>
          <a:blip r:embed="rId1"/>
          <a:stretch/>
        </p:blipFill>
        <p:spPr>
          <a:xfrm>
            <a:off x="457200" y="4160520"/>
            <a:ext cx="2742840" cy="137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" name="Picture 2" descr="pdf_page_14_masked.png"/>
          <p:cNvPicPr/>
          <p:nvPr/>
        </p:nvPicPr>
        <p:blipFill>
          <a:blip r:embed="rId1"/>
          <a:stretch/>
        </p:blipFill>
        <p:spPr>
          <a:xfrm>
            <a:off x="0" y="857880"/>
            <a:ext cx="9143640" cy="5141880"/>
          </a:xfrm>
          <a:prstGeom prst="rect">
            <a:avLst/>
          </a:prstGeom>
          <a:ln>
            <a:noFill/>
          </a:ln>
        </p:spPr>
      </p:pic>
      <p:graphicFrame>
        <p:nvGraphicFramePr>
          <p:cNvPr id="64" name="Table 2"/>
          <p:cNvGraphicFramePr/>
          <p:nvPr/>
        </p:nvGraphicFramePr>
        <p:xfrm>
          <a:off x="1590480" y="3593520"/>
          <a:ext cx="5960160" cy="1860120"/>
        </p:xfrm>
        <a:graphic>
          <a:graphicData uri="http://schemas.openxmlformats.org/drawingml/2006/table">
            <a:tbl>
              <a:tblPr/>
              <a:tblGrid>
                <a:gridCol w="1191960"/>
                <a:gridCol w="1191960"/>
                <a:gridCol w="1191960"/>
                <a:gridCol w="1191960"/>
                <a:gridCol w="1192320"/>
              </a:tblGrid>
              <a:tr h="4179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Product Load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8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Location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Description / Sample ID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2A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2B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2C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8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Bottom Left Corner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35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Geometric Center (inside of roll)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8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Top Back Right Corner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8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Front Face Center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8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Back Face Center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8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Chamber Ambient TCs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35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Responsible Technician Initials/Date</a:t>
                      </a:r>
                      <a:endParaRPr b="0" lang="en-IN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Picture 2" descr="pymupdf_page1_img1.png"/>
          <p:cNvPicPr/>
          <p:nvPr/>
        </p:nvPicPr>
        <p:blipFill>
          <a:blip r:embed="rId1"/>
          <a:stretch/>
        </p:blipFill>
        <p:spPr>
          <a:xfrm>
            <a:off x="0" y="1611000"/>
            <a:ext cx="9143640" cy="363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Picture 2" descr="pymupdf_page1_img2.png"/>
          <p:cNvPicPr/>
          <p:nvPr/>
        </p:nvPicPr>
        <p:blipFill>
          <a:blip r:embed="rId1"/>
          <a:stretch/>
        </p:blipFill>
        <p:spPr>
          <a:xfrm>
            <a:off x="0" y="1680840"/>
            <a:ext cx="9143640" cy="349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en-IN</dc:language>
  <cp:lastModifiedBy/>
  <dcterms:modified xsi:type="dcterms:W3CDTF">2025-12-15T13:41:37Z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